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4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5" r:id="rId22"/>
    <p:sldId id="326" r:id="rId23"/>
    <p:sldId id="327" r:id="rId24"/>
    <p:sldId id="328" r:id="rId25"/>
    <p:sldId id="317" r:id="rId26"/>
    <p:sldId id="318" r:id="rId27"/>
    <p:sldId id="319" r:id="rId28"/>
    <p:sldId id="320" r:id="rId29"/>
    <p:sldId id="321" r:id="rId30"/>
    <p:sldId id="323" r:id="rId31"/>
    <p:sldId id="324" r:id="rId32"/>
    <p:sldId id="30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4059"/>
  </p:normalViewPr>
  <p:slideViewPr>
    <p:cSldViewPr snapToGrid="0" snapToObjects="1">
      <p:cViewPr varScale="1">
        <p:scale>
          <a:sx n="79" d="100"/>
          <a:sy n="79" d="100"/>
        </p:scale>
        <p:origin x="11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951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模拟是成体系，有规划的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</a:t>
            </a:r>
            <a:r>
              <a:rPr lang="en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MathxStudio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AllanPan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1448</TotalTime>
  <Words>1386</Words>
  <Application>Microsoft Office PowerPoint</Application>
  <PresentationFormat>宽屏</PresentationFormat>
  <Paragraphs>209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Songti TC</vt:lpstr>
      <vt:lpstr>宋体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Allan</cp:lastModifiedBy>
  <cp:revision>40</cp:revision>
  <dcterms:created xsi:type="dcterms:W3CDTF">2022-03-30T12:18:41Z</dcterms:created>
  <dcterms:modified xsi:type="dcterms:W3CDTF">2022-04-06T09:29:54Z</dcterms:modified>
</cp:coreProperties>
</file>